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40288" cy="42840275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94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dYCQsdYXeHsgtkvnXWwH3x2J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0078C1"/>
    <a:srgbClr val="682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45" autoAdjust="0"/>
    <p:restoredTop sz="94308" autoAdjust="0"/>
  </p:normalViewPr>
  <p:slideViewPr>
    <p:cSldViewPr snapToGrid="0">
      <p:cViewPr>
        <p:scale>
          <a:sx n="21" d="100"/>
          <a:sy n="21" d="100"/>
        </p:scale>
        <p:origin x="3352" y="-188"/>
      </p:cViewPr>
      <p:guideLst>
        <p:guide orient="horz" pos="13494"/>
        <p:guide pos="952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2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68031" y="13308260"/>
            <a:ext cx="25704245" cy="918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36043" y="24276156"/>
            <a:ext cx="21168202" cy="1094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ctr">
              <a:spcBef>
                <a:spcPts val="2544"/>
              </a:spcBef>
              <a:spcAft>
                <a:spcPts val="0"/>
              </a:spcAft>
              <a:buClr>
                <a:srgbClr val="888888"/>
              </a:buClr>
              <a:buSzPts val="1365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13"/>
              </a:spcBef>
              <a:spcAft>
                <a:spcPts val="0"/>
              </a:spcAft>
              <a:buClr>
                <a:srgbClr val="888888"/>
              </a:buClr>
              <a:buSzPts val="118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1019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83843" y="10524244"/>
            <a:ext cx="28272602" cy="2721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1879" lvl="1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7821" lvl="2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3760" lvl="3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9700" lvl="4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5639" lvl="5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1579" lvl="6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07520" lvl="7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3460" lvl="8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-5914724" y="103677047"/>
            <a:ext cx="214439377" cy="2721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0599245" y="76712790"/>
            <a:ext cx="214439377" cy="811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1879" lvl="1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7821" lvl="2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3760" lvl="3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9700" lvl="4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5639" lvl="5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1579" lvl="6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07520" lvl="7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3460" lvl="8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512024" y="9996067"/>
            <a:ext cx="27216259" cy="2827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1879" lvl="1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7821" lvl="2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3760" lvl="3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9700" lvl="4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5639" lvl="5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1579" lvl="6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07520" lvl="7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3460" lvl="8" indent="-319454" algn="l">
              <a:spcBef>
                <a:spcPts val="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388783" y="27528846"/>
            <a:ext cx="25704245" cy="850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1"/>
              <a:buFont typeface="Calibri"/>
              <a:buNone/>
              <a:defRPr sz="1585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388783" y="18157545"/>
            <a:ext cx="25704245" cy="937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25940" lvl="0" indent="-212970" algn="l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11"/>
              <a:buNone/>
              <a:defRPr sz="7929">
                <a:solidFill>
                  <a:srgbClr val="888888"/>
                </a:solidFill>
              </a:defRPr>
            </a:lvl1pPr>
            <a:lvl2pPr marL="851879" lvl="1" indent="-212970" algn="l">
              <a:spcBef>
                <a:spcPts val="1421"/>
              </a:spcBef>
              <a:spcAft>
                <a:spcPts val="0"/>
              </a:spcAft>
              <a:buClr>
                <a:srgbClr val="888888"/>
              </a:buClr>
              <a:buSzPts val="7625"/>
              <a:buNone/>
              <a:defRPr sz="7103">
                <a:solidFill>
                  <a:srgbClr val="888888"/>
                </a:solidFill>
              </a:defRPr>
            </a:lvl2pPr>
            <a:lvl3pPr marL="1277821" lvl="2" indent="-212970" algn="l">
              <a:spcBef>
                <a:spcPts val="1272"/>
              </a:spcBef>
              <a:spcAft>
                <a:spcPts val="0"/>
              </a:spcAft>
              <a:buClr>
                <a:srgbClr val="888888"/>
              </a:buClr>
              <a:buSzPts val="6826"/>
              <a:buNone/>
              <a:defRPr sz="6359">
                <a:solidFill>
                  <a:srgbClr val="888888"/>
                </a:solidFill>
              </a:defRPr>
            </a:lvl3pPr>
            <a:lvl4pPr marL="1703760" lvl="3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4pPr>
            <a:lvl5pPr marL="2129700" lvl="4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5pPr>
            <a:lvl6pPr marL="2555639" lvl="5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6pPr>
            <a:lvl7pPr marL="2981579" lvl="6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7pPr>
            <a:lvl8pPr marL="3407520" lvl="7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8pPr>
            <a:lvl9pPr marL="3833460" lvl="8" indent="-212970" algn="l">
              <a:spcBef>
                <a:spcPts val="1107"/>
              </a:spcBef>
              <a:spcAft>
                <a:spcPts val="0"/>
              </a:spcAft>
              <a:buClr>
                <a:srgbClr val="888888"/>
              </a:buClr>
              <a:buSzPts val="5939"/>
              <a:buNone/>
              <a:defRPr sz="55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48058" y="58647548"/>
            <a:ext cx="54180516" cy="16585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915770" algn="l"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11880"/>
              <a:buChar char="•"/>
              <a:defRPr sz="11067"/>
            </a:lvl1pPr>
            <a:lvl2pPr marL="851879" lvl="1" indent="-816088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Char char="–"/>
              <a:defRPr sz="9498"/>
            </a:lvl2pPr>
            <a:lvl3pPr marL="1277821" lvl="2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3pPr>
            <a:lvl4pPr marL="1703760" lvl="3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–"/>
              <a:defRPr sz="7103"/>
            </a:lvl4pPr>
            <a:lvl5pPr marL="2129700" lvl="4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»"/>
              <a:defRPr sz="7103"/>
            </a:lvl5pPr>
            <a:lvl6pPr marL="2555639" lvl="5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6pPr>
            <a:lvl7pPr marL="2981579" lvl="6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7pPr>
            <a:lvl8pPr marL="3407520" lvl="7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8pPr>
            <a:lvl9pPr marL="3833460" lvl="8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0732578" y="58647548"/>
            <a:ext cx="54180516" cy="16585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915770" algn="l"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11880"/>
              <a:buChar char="•"/>
              <a:defRPr sz="11067"/>
            </a:lvl1pPr>
            <a:lvl2pPr marL="851879" lvl="1" indent="-816088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Char char="–"/>
              <a:defRPr sz="9498"/>
            </a:lvl2pPr>
            <a:lvl3pPr marL="1277821" lvl="2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3pPr>
            <a:lvl4pPr marL="1703760" lvl="3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–"/>
              <a:defRPr sz="7103"/>
            </a:lvl4pPr>
            <a:lvl5pPr marL="2129700" lvl="4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»"/>
              <a:defRPr sz="7103"/>
            </a:lvl5pPr>
            <a:lvl6pPr marL="2555639" lvl="5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6pPr>
            <a:lvl7pPr marL="2981579" lvl="6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7pPr>
            <a:lvl8pPr marL="3407520" lvl="7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8pPr>
            <a:lvl9pPr marL="3833460" lvl="8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12025" y="9589481"/>
            <a:ext cx="13361379" cy="399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25940" lvl="0" indent="-21297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None/>
              <a:defRPr sz="9498" b="1"/>
            </a:lvl1pPr>
            <a:lvl2pPr marL="851879" lvl="1" indent="-21297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None/>
              <a:defRPr sz="7929" b="1"/>
            </a:lvl2pPr>
            <a:lvl3pPr marL="1277821" lvl="2" indent="-212970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None/>
              <a:defRPr sz="7103" b="1"/>
            </a:lvl3pPr>
            <a:lvl4pPr marL="1703760" lvl="3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4pPr>
            <a:lvl5pPr marL="2129700" lvl="4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5pPr>
            <a:lvl6pPr marL="2555639" lvl="5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6pPr>
            <a:lvl7pPr marL="2981579" lvl="6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7pPr>
            <a:lvl8pPr marL="3407520" lvl="7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8pPr>
            <a:lvl9pPr marL="3833460" lvl="8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512025" y="13585925"/>
            <a:ext cx="13361379" cy="2468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816088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Char char="•"/>
              <a:defRPr sz="9498"/>
            </a:lvl1pPr>
            <a:lvl2pPr marL="851879" lvl="1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–"/>
              <a:defRPr sz="7929"/>
            </a:lvl2pPr>
            <a:lvl3pPr marL="1277821" lvl="2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3pPr>
            <a:lvl4pPr marL="1703760" lvl="3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–"/>
              <a:defRPr sz="6359"/>
            </a:lvl4pPr>
            <a:lvl5pPr marL="2129700" lvl="4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»"/>
              <a:defRPr sz="6359"/>
            </a:lvl5pPr>
            <a:lvl6pPr marL="2555639" lvl="5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6pPr>
            <a:lvl7pPr marL="2981579" lvl="6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7pPr>
            <a:lvl8pPr marL="3407520" lvl="7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8pPr>
            <a:lvl9pPr marL="3833460" lvl="8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61659" y="9589481"/>
            <a:ext cx="13366627" cy="399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25940" lvl="0" indent="-21297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None/>
              <a:defRPr sz="9498" b="1"/>
            </a:lvl1pPr>
            <a:lvl2pPr marL="851879" lvl="1" indent="-21297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None/>
              <a:defRPr sz="7929" b="1"/>
            </a:lvl2pPr>
            <a:lvl3pPr marL="1277821" lvl="2" indent="-212970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None/>
              <a:defRPr sz="7103" b="1"/>
            </a:lvl3pPr>
            <a:lvl4pPr marL="1703760" lvl="3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4pPr>
            <a:lvl5pPr marL="2129700" lvl="4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5pPr>
            <a:lvl6pPr marL="2555639" lvl="5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6pPr>
            <a:lvl7pPr marL="2981579" lvl="6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7pPr>
            <a:lvl8pPr marL="3407520" lvl="7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8pPr>
            <a:lvl9pPr marL="3833460" lvl="8" indent="-21297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None/>
              <a:defRPr sz="635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61659" y="13585925"/>
            <a:ext cx="13366627" cy="2468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816088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Char char="•"/>
              <a:defRPr sz="9498"/>
            </a:lvl1pPr>
            <a:lvl2pPr marL="851879" lvl="1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–"/>
              <a:defRPr sz="7929"/>
            </a:lvl2pPr>
            <a:lvl3pPr marL="1277821" lvl="2" indent="-664051" algn="l">
              <a:spcBef>
                <a:spcPts val="1421"/>
              </a:spcBef>
              <a:spcAft>
                <a:spcPts val="0"/>
              </a:spcAft>
              <a:buClr>
                <a:schemeClr val="dk1"/>
              </a:buClr>
              <a:buSzPts val="7625"/>
              <a:buChar char="•"/>
              <a:defRPr sz="7103"/>
            </a:lvl3pPr>
            <a:lvl4pPr marL="1703760" lvl="3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–"/>
              <a:defRPr sz="6359"/>
            </a:lvl4pPr>
            <a:lvl5pPr marL="2129700" lvl="4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»"/>
              <a:defRPr sz="6359"/>
            </a:lvl5pPr>
            <a:lvl6pPr marL="2555639" lvl="5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6pPr>
            <a:lvl7pPr marL="2981579" lvl="6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7pPr>
            <a:lvl8pPr marL="3407520" lvl="7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8pPr>
            <a:lvl9pPr marL="3833460" lvl="8" indent="-616785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6826"/>
              <a:buChar char="•"/>
              <a:defRPr sz="6359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512018" y="1705683"/>
            <a:ext cx="9948846" cy="725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11"/>
              <a:buFont typeface="Calibri"/>
              <a:buNone/>
              <a:defRPr sz="792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1823123" y="1705685"/>
            <a:ext cx="16905161" cy="3656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1020657" algn="l">
              <a:spcBef>
                <a:spcPts val="2544"/>
              </a:spcBef>
              <a:spcAft>
                <a:spcPts val="0"/>
              </a:spcAft>
              <a:buClr>
                <a:schemeClr val="dk1"/>
              </a:buClr>
              <a:buSzPts val="13653"/>
              <a:buChar char="•"/>
              <a:defRPr sz="12719"/>
            </a:lvl1pPr>
            <a:lvl2pPr marL="851879" lvl="1" indent="-915770" algn="l"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11880"/>
              <a:buChar char="–"/>
              <a:defRPr sz="11067"/>
            </a:lvl2pPr>
            <a:lvl3pPr marL="1277821" lvl="2" indent="-816088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0195"/>
              <a:buChar char="•"/>
              <a:defRPr sz="9498"/>
            </a:lvl3pPr>
            <a:lvl4pPr marL="1703760" lvl="3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–"/>
              <a:defRPr sz="7929"/>
            </a:lvl4pPr>
            <a:lvl5pPr marL="2129700" lvl="4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»"/>
              <a:defRPr sz="7929"/>
            </a:lvl5pPr>
            <a:lvl6pPr marL="2555639" lvl="5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6pPr>
            <a:lvl7pPr marL="2981579" lvl="6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7pPr>
            <a:lvl8pPr marL="3407520" lvl="7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8pPr>
            <a:lvl9pPr marL="3833460" lvl="8" indent="-716466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11"/>
              <a:buChar char="•"/>
              <a:defRPr sz="7929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512018" y="8964727"/>
            <a:ext cx="9948846" cy="2930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21297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5939"/>
              <a:buNone/>
              <a:defRPr sz="5533"/>
            </a:lvl1pPr>
            <a:lvl2pPr marL="851879" lvl="1" indent="-212970" algn="l">
              <a:spcBef>
                <a:spcPts val="958"/>
              </a:spcBef>
              <a:spcAft>
                <a:spcPts val="0"/>
              </a:spcAft>
              <a:buClr>
                <a:schemeClr val="dk1"/>
              </a:buClr>
              <a:buSzPts val="5142"/>
              <a:buNone/>
              <a:defRPr sz="4790"/>
            </a:lvl2pPr>
            <a:lvl3pPr marL="1277821" lvl="2" indent="-212970" algn="l">
              <a:spcBef>
                <a:spcPts val="793"/>
              </a:spcBef>
              <a:spcAft>
                <a:spcPts val="0"/>
              </a:spcAft>
              <a:buClr>
                <a:schemeClr val="dk1"/>
              </a:buClr>
              <a:buSzPts val="4255"/>
              <a:buNone/>
              <a:defRPr sz="3964"/>
            </a:lvl3pPr>
            <a:lvl4pPr marL="1703760" lvl="3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4pPr>
            <a:lvl5pPr marL="2129700" lvl="4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5pPr>
            <a:lvl6pPr marL="2555639" lvl="5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6pPr>
            <a:lvl7pPr marL="2981579" lvl="6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7pPr>
            <a:lvl8pPr marL="3407520" lvl="7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8pPr>
            <a:lvl9pPr marL="3833460" lvl="8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927317" y="29988199"/>
            <a:ext cx="18144173" cy="35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11"/>
              <a:buFont typeface="Calibri"/>
              <a:buNone/>
              <a:defRPr sz="792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927317" y="3827863"/>
            <a:ext cx="18144173" cy="2570416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927317" y="33528469"/>
            <a:ext cx="18144173" cy="502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25940" lvl="0" indent="-21297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5939"/>
              <a:buNone/>
              <a:defRPr sz="5533"/>
            </a:lvl1pPr>
            <a:lvl2pPr marL="851879" lvl="1" indent="-212970" algn="l">
              <a:spcBef>
                <a:spcPts val="958"/>
              </a:spcBef>
              <a:spcAft>
                <a:spcPts val="0"/>
              </a:spcAft>
              <a:buClr>
                <a:schemeClr val="dk1"/>
              </a:buClr>
              <a:buSzPts val="5142"/>
              <a:buNone/>
              <a:defRPr sz="4790"/>
            </a:lvl2pPr>
            <a:lvl3pPr marL="1277821" lvl="2" indent="-212970" algn="l">
              <a:spcBef>
                <a:spcPts val="793"/>
              </a:spcBef>
              <a:spcAft>
                <a:spcPts val="0"/>
              </a:spcAft>
              <a:buClr>
                <a:schemeClr val="dk1"/>
              </a:buClr>
              <a:buSzPts val="4255"/>
              <a:buNone/>
              <a:defRPr sz="3964"/>
            </a:lvl3pPr>
            <a:lvl4pPr marL="1703760" lvl="3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4pPr>
            <a:lvl5pPr marL="2129700" lvl="4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5pPr>
            <a:lvl6pPr marL="2555639" lvl="5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6pPr>
            <a:lvl7pPr marL="2981579" lvl="6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7pPr>
            <a:lvl8pPr marL="3407520" lvl="7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8pPr>
            <a:lvl9pPr marL="3833460" lvl="8" indent="-212970" algn="l"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812"/>
              <a:buNone/>
              <a:defRPr sz="355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512024" y="1715601"/>
            <a:ext cx="27216259" cy="71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5"/>
              <a:buFont typeface="Calibri"/>
              <a:buNone/>
              <a:defRPr sz="187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512024" y="9996067"/>
            <a:ext cx="27216259" cy="2827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marR="0" lvl="0" indent="-1095565" algn="l" rtl="0">
              <a:spcBef>
                <a:spcPts val="2731"/>
              </a:spcBef>
              <a:spcAft>
                <a:spcPts val="0"/>
              </a:spcAft>
              <a:buClr>
                <a:schemeClr val="dk1"/>
              </a:buClr>
              <a:buSzPts val="13653"/>
              <a:buFont typeface="Arial"/>
              <a:buChar char="•"/>
              <a:defRPr sz="13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82980" algn="l" rtl="0">
              <a:spcBef>
                <a:spcPts val="2376"/>
              </a:spcBef>
              <a:spcAft>
                <a:spcPts val="0"/>
              </a:spcAft>
              <a:buClr>
                <a:schemeClr val="dk1"/>
              </a:buClr>
              <a:buSzPts val="11880"/>
              <a:buFont typeface="Arial"/>
              <a:buChar char="–"/>
              <a:defRPr sz="11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75982" algn="l" rtl="0">
              <a:spcBef>
                <a:spcPts val="2039"/>
              </a:spcBef>
              <a:spcAft>
                <a:spcPts val="0"/>
              </a:spcAft>
              <a:buClr>
                <a:schemeClr val="dk1"/>
              </a:buClr>
              <a:buSzPts val="10195"/>
              <a:buFont typeface="Arial"/>
              <a:buChar char="•"/>
              <a:defRPr sz="101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–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»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•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•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•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69048" algn="l" rtl="0">
              <a:spcBef>
                <a:spcPts val="1702"/>
              </a:spcBef>
              <a:spcAft>
                <a:spcPts val="0"/>
              </a:spcAft>
              <a:buClr>
                <a:schemeClr val="dk1"/>
              </a:buClr>
              <a:buSzPts val="8511"/>
              <a:buFont typeface="Arial"/>
              <a:buChar char="•"/>
              <a:defRPr sz="85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512024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332108" y="39706595"/>
            <a:ext cx="9576091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672216" y="39706595"/>
            <a:ext cx="7056067" cy="22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Diagrama, Forma&#10;&#10;El contenido generado por IA puede ser incorrecto.">
            <a:extLst>
              <a:ext uri="{FF2B5EF4-FFF2-40B4-BE49-F238E27FC236}">
                <a16:creationId xmlns:a16="http://schemas.microsoft.com/office/drawing/2014/main" id="{255AB18A-7F9E-0365-9AE9-2D57A8A6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927" y="1657296"/>
            <a:ext cx="3073150" cy="5553136"/>
          </a:xfrm>
          <a:prstGeom prst="rect">
            <a:avLst/>
          </a:prstGeom>
        </p:spPr>
      </p:pic>
      <p:sp>
        <p:nvSpPr>
          <p:cNvPr id="123" name="Google Shape;100;p1">
            <a:extLst>
              <a:ext uri="{FF2B5EF4-FFF2-40B4-BE49-F238E27FC236}">
                <a16:creationId xmlns:a16="http://schemas.microsoft.com/office/drawing/2014/main" id="{1FB8F10E-4110-F88B-35D0-DC9BB6375A7F}"/>
              </a:ext>
            </a:extLst>
          </p:cNvPr>
          <p:cNvSpPr txBox="1"/>
          <p:nvPr/>
        </p:nvSpPr>
        <p:spPr>
          <a:xfrm>
            <a:off x="18691217" y="31669197"/>
            <a:ext cx="10926624" cy="40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50000"/>
              </a:lnSpc>
              <a:buNone/>
              <a:defRPr sz="2837">
                <a:solidFill>
                  <a:schemeClr val="dk2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Quisque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ullamcorper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placerat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ipsum. Cras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nibh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Morbi vel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justo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vitae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lacus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tincidunt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ultrices.Lorem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ipsum dolor sit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amet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consectetuer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adipiscing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elit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In hac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habitasse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platea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dictumst.Integer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tempus convallis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augue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Etiam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facilisis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Nunc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elementum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fermentum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wisi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Aeneanplacerat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Ut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imperdiet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enim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sed gravida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sollicitudin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felis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odio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placerat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quam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, ac pulvinar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elitpurus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eget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enim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Nunc vitae </a:t>
            </a:r>
            <a:r>
              <a:rPr lang="en-US" sz="2981" dirty="0" err="1">
                <a:solidFill>
                  <a:schemeClr val="tx1"/>
                </a:solidFill>
                <a:sym typeface="Helvetica Neue"/>
              </a:rPr>
              <a:t>tortor</a:t>
            </a:r>
            <a:r>
              <a:rPr lang="en-US" sz="2981" dirty="0">
                <a:solidFill>
                  <a:schemeClr val="tx1"/>
                </a:solidFill>
                <a:sym typeface="Helvetica Neue"/>
              </a:rPr>
              <a:t>. </a:t>
            </a:r>
          </a:p>
        </p:txBody>
      </p:sp>
      <p:sp>
        <p:nvSpPr>
          <p:cNvPr id="85" name="Google Shape;85;p1"/>
          <p:cNvSpPr/>
          <p:nvPr/>
        </p:nvSpPr>
        <p:spPr>
          <a:xfrm>
            <a:off x="4377240" y="1850808"/>
            <a:ext cx="22480855" cy="516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vert="horz" wrap="square" lIns="158206" tIns="79091" rIns="158206" bIns="79091" anchor="ctr" anchorCtr="0">
            <a:noAutofit/>
          </a:bodyPr>
          <a:lstStyle/>
          <a:p>
            <a:pPr lvl="5" algn="ctr"/>
            <a:r>
              <a:rPr lang="en-US" sz="7453" b="1" dirty="0">
                <a:solidFill>
                  <a:srgbClr val="007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br>
              <a:rPr lang="en-US" sz="11232" b="1" dirty="0">
                <a:solidFill>
                  <a:srgbClr val="2163A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726" b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Name</a:t>
            </a:r>
            <a:r>
              <a:rPr lang="en-US" sz="3726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Co-authors Name  </a:t>
            </a:r>
            <a:br>
              <a:rPr lang="en-US" sz="3726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726" i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Affiliation, Country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813467" y="8270751"/>
            <a:ext cx="8684829" cy="93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ctr"/>
            <a:r>
              <a:rPr lang="en-US" sz="5030" b="1" dirty="0">
                <a:solidFill>
                  <a:srgbClr val="0078C1"/>
                </a:solidFill>
                <a:latin typeface="Helvetica Neue"/>
                <a:sym typeface="Helvetica Neue"/>
              </a:rPr>
              <a:t>INTRODUCTION</a:t>
            </a:r>
            <a:endParaRPr sz="5030" b="1" dirty="0">
              <a:solidFill>
                <a:srgbClr val="0078C1"/>
              </a:solidFill>
              <a:latin typeface="Helvetica Neue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8579977" y="37340227"/>
            <a:ext cx="11116538" cy="407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no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[1]Nulla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facilisi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Sed a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turpis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eulacus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commodo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facilisis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Morbi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fringilla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wisi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dignissim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interdum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justo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sagittis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dui,et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vehicula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libero dui cursus dui.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[3] Ut lorem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interdum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tincidunt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sit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laoreet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vitae, </a:t>
            </a:r>
            <a:r>
              <a:rPr lang="en-US" sz="26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arcu</a:t>
            </a:r>
            <a:r>
              <a:rPr lang="en-US" sz="2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90" name="Google Shape;90;p1"/>
          <p:cNvSpPr txBox="1"/>
          <p:nvPr/>
        </p:nvSpPr>
        <p:spPr>
          <a:xfrm>
            <a:off x="19511174" y="30556308"/>
            <a:ext cx="9229532" cy="92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ctr"/>
            <a:r>
              <a:rPr lang="en-US" sz="4955" b="1" dirty="0">
                <a:solidFill>
                  <a:srgbClr val="007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 sz="1232" dirty="0">
              <a:solidFill>
                <a:srgbClr val="0078C1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511175" y="36357926"/>
            <a:ext cx="9229532" cy="92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ctr"/>
            <a:r>
              <a:rPr lang="en-US" sz="4955" b="1" dirty="0">
                <a:solidFill>
                  <a:srgbClr val="0078C1"/>
                </a:solidFill>
                <a:latin typeface="Helvetica Neue"/>
                <a:sym typeface="Helvetica Neue"/>
              </a:rPr>
              <a:t>REFERENCES</a:t>
            </a:r>
            <a:endParaRPr sz="4955" b="1" dirty="0">
              <a:solidFill>
                <a:srgbClr val="0078C1"/>
              </a:solidFill>
              <a:latin typeface="Helvetica Neue"/>
            </a:endParaRPr>
          </a:p>
        </p:txBody>
      </p:sp>
      <p:pic>
        <p:nvPicPr>
          <p:cNvPr id="92" name="Google Shape;92;p1" descr="Call4Posters_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68073" y="58070194"/>
            <a:ext cx="3416767" cy="8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39814852"/>
            <a:ext cx="30240288" cy="189395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>
              <a:solidFill>
                <a:schemeClr val="dk1"/>
              </a:solidFill>
              <a:latin typeface="Calibri"/>
              <a:cs typeface="Calibri"/>
              <a:sym typeface="Helvetica Neue"/>
            </a:endParaRPr>
          </a:p>
        </p:txBody>
      </p:sp>
      <p:sp>
        <p:nvSpPr>
          <p:cNvPr id="95" name="Google Shape;95;p1"/>
          <p:cNvSpPr/>
          <p:nvPr/>
        </p:nvSpPr>
        <p:spPr>
          <a:xfrm flipV="1">
            <a:off x="18833108" y="31417740"/>
            <a:ext cx="10610278" cy="121795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58643" y="9150197"/>
            <a:ext cx="9429499" cy="81289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-4985" y="7661018"/>
            <a:ext cx="30208099" cy="278247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Helvetica Neue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85534" y="9327101"/>
            <a:ext cx="9593699" cy="92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/>
          <a:p>
            <a:pPr lvl="3" algn="just">
              <a:lnSpc>
                <a:spcPct val="125000"/>
              </a:lnSpc>
            </a:pP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dolor sit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amet,consectetuer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adipiscing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Ut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vestibulum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placerat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adipiscing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felis.Curabitur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dictum gravida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Nam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arcu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libero,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nonummy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consectetuer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vulputatea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magna. Donec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vehicula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augue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neque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habitant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morbi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tristique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senectus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etnetus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malesuada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fames ac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turpis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egestas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Mauris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leo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Cras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viverra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rhoncus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sem.Nulla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vestibulum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urna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fringilla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ultrices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Phasellus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tortor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gravidaplacerat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Integer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sapien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iaculis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pretium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viverra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nunc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Praesent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vel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leoultrices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Aenean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faucibus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Morbi dolor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malesuada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pulvinar at,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mollis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ac,nulla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Curabitur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auctor semper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Donec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orci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risus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Duis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nibh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congue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eu,accumsan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eleifend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sagittis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quis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diam. Duis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orci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sit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orci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dignissim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spc="-14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rutrum</a:t>
            </a:r>
            <a:r>
              <a:rPr lang="en-US" sz="2981" spc="-14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3" algn="just">
              <a:lnSpc>
                <a:spcPct val="125000"/>
              </a:lnSpc>
            </a:pPr>
            <a:endParaRPr lang="en-US" sz="2981" spc="-14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0" name="Google Shape;130;p1"/>
          <p:cNvCxnSpPr>
            <a:cxnSpLocks/>
          </p:cNvCxnSpPr>
          <p:nvPr/>
        </p:nvCxnSpPr>
        <p:spPr>
          <a:xfrm>
            <a:off x="10267667" y="9204623"/>
            <a:ext cx="0" cy="9784115"/>
          </a:xfrm>
          <a:prstGeom prst="straightConnector1">
            <a:avLst/>
          </a:prstGeom>
          <a:noFill/>
          <a:ln w="95250" cap="flat" cmpd="sng">
            <a:solidFill>
              <a:srgbClr val="0078C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5D646-05CC-76C9-08FB-3DCF46C183A8}"/>
              </a:ext>
            </a:extLst>
          </p:cNvPr>
          <p:cNvSpPr txBox="1"/>
          <p:nvPr/>
        </p:nvSpPr>
        <p:spPr>
          <a:xfrm>
            <a:off x="10267674" y="6660101"/>
            <a:ext cx="9714947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726" b="1" dirty="0" err="1">
                <a:solidFill>
                  <a:srgbClr val="3F3F3F"/>
                </a:solidFill>
                <a:latin typeface="Helvetica Neue"/>
              </a:rPr>
              <a:t>Author</a:t>
            </a:r>
            <a:r>
              <a:rPr lang="es-ES" sz="3726" b="1" dirty="0">
                <a:solidFill>
                  <a:srgbClr val="3F3F3F"/>
                </a:solidFill>
                <a:latin typeface="Helvetica Neue"/>
              </a:rPr>
              <a:t> mail</a:t>
            </a:r>
            <a:endParaRPr lang="es-CL" sz="3726" b="1" dirty="0">
              <a:solidFill>
                <a:srgbClr val="3F3F3F"/>
              </a:solidFill>
              <a:latin typeface="Helvetica Neue"/>
            </a:endParaRPr>
          </a:p>
        </p:txBody>
      </p:sp>
      <p:cxnSp>
        <p:nvCxnSpPr>
          <p:cNvPr id="163" name="Google Shape;131;p1">
            <a:extLst>
              <a:ext uri="{FF2B5EF4-FFF2-40B4-BE49-F238E27FC236}">
                <a16:creationId xmlns:a16="http://schemas.microsoft.com/office/drawing/2014/main" id="{5D461790-8D9D-E22E-1912-BD4086AC74AC}"/>
              </a:ext>
            </a:extLst>
          </p:cNvPr>
          <p:cNvCxnSpPr>
            <a:cxnSpLocks/>
          </p:cNvCxnSpPr>
          <p:nvPr/>
        </p:nvCxnSpPr>
        <p:spPr>
          <a:xfrm>
            <a:off x="18095415" y="20337719"/>
            <a:ext cx="0" cy="19049129"/>
          </a:xfrm>
          <a:prstGeom prst="straightConnector1">
            <a:avLst/>
          </a:prstGeom>
          <a:noFill/>
          <a:ln w="101600" cap="flat" cmpd="sng">
            <a:solidFill>
              <a:srgbClr val="0078C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0;p1">
            <a:extLst>
              <a:ext uri="{FF2B5EF4-FFF2-40B4-BE49-F238E27FC236}">
                <a16:creationId xmlns:a16="http://schemas.microsoft.com/office/drawing/2014/main" id="{8305A9E1-AB93-A7C2-4DBE-36FE9D78F2CD}"/>
              </a:ext>
            </a:extLst>
          </p:cNvPr>
          <p:cNvSpPr txBox="1"/>
          <p:nvPr/>
        </p:nvSpPr>
        <p:spPr>
          <a:xfrm>
            <a:off x="10840075" y="15924787"/>
            <a:ext cx="18199429" cy="352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 dui ligula,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fringilla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euismod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sodales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sollicitudin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vel,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wisi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Morbi auctor lorem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nonjusto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Nam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libero,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pretium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lobortis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ultricies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Donec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aliquet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tortorsed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accumsan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erat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ligula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aliquet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magna, vitae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ornare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odio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mi. Morbi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acorci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nisl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hendrerit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mollis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Suspendisse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Cras nec ante.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Cumsociis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natoque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penatibus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dis parturient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montes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nascetur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ridiculus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Aliquamtincidunt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urna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Nulla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ullamcorper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vestibulum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turpis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cursus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luctus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mauris</a:t>
            </a:r>
            <a:endParaRPr lang="en-US" sz="298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100;p1">
            <a:extLst>
              <a:ext uri="{FF2B5EF4-FFF2-40B4-BE49-F238E27FC236}">
                <a16:creationId xmlns:a16="http://schemas.microsoft.com/office/drawing/2014/main" id="{C8695B7A-FCE7-1232-9C73-4833F3D92C67}"/>
              </a:ext>
            </a:extLst>
          </p:cNvPr>
          <p:cNvSpPr txBox="1"/>
          <p:nvPr/>
        </p:nvSpPr>
        <p:spPr>
          <a:xfrm>
            <a:off x="18710075" y="27364831"/>
            <a:ext cx="10926623" cy="295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Fusce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Vestibulum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luctus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nibh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Sed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faucibus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semper,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leovelit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ultricies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venenatis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arcu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wisi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vel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nisl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Vestibulum diam.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pellentesque,augue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sagittis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posuere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turpis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congue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in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hendrerit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eros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5845A7E1-A23B-78B9-A7B4-4D75366AD7A7}"/>
              </a:ext>
            </a:extLst>
          </p:cNvPr>
          <p:cNvSpPr/>
          <p:nvPr/>
        </p:nvSpPr>
        <p:spPr>
          <a:xfrm>
            <a:off x="485530" y="20273869"/>
            <a:ext cx="17301486" cy="85191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88;p1">
            <a:extLst>
              <a:ext uri="{FF2B5EF4-FFF2-40B4-BE49-F238E27FC236}">
                <a16:creationId xmlns:a16="http://schemas.microsoft.com/office/drawing/2014/main" id="{2D7CE311-F792-A0A8-F1C8-39A216668222}"/>
              </a:ext>
            </a:extLst>
          </p:cNvPr>
          <p:cNvSpPr txBox="1"/>
          <p:nvPr/>
        </p:nvSpPr>
        <p:spPr>
          <a:xfrm>
            <a:off x="7169665" y="19477611"/>
            <a:ext cx="3481975" cy="9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ctr"/>
            <a:r>
              <a:rPr lang="en-US" sz="5031" b="1" dirty="0">
                <a:solidFill>
                  <a:srgbClr val="0078C1"/>
                </a:solidFill>
                <a:latin typeface="Helvetica Neue"/>
                <a:sym typeface="Helvetica Neue"/>
              </a:rPr>
              <a:t>RESULTS</a:t>
            </a:r>
            <a:endParaRPr sz="1491" dirty="0">
              <a:solidFill>
                <a:srgbClr val="0078C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C816680-C60E-97BB-1EAF-E08EC93A612E}"/>
              </a:ext>
            </a:extLst>
          </p:cNvPr>
          <p:cNvSpPr txBox="1"/>
          <p:nvPr/>
        </p:nvSpPr>
        <p:spPr>
          <a:xfrm>
            <a:off x="6687791" y="20458116"/>
            <a:ext cx="4445722" cy="6049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37">
                <a:solidFill>
                  <a:schemeClr val="tx2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354" b="1" dirty="0">
                <a:solidFill>
                  <a:srgbClr val="0078C1"/>
                </a:solidFill>
              </a:rPr>
              <a:t>DONEC FELIS ERAT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DBB607-BDAE-BE13-F245-D27A3DE89DDB}"/>
              </a:ext>
            </a:extLst>
          </p:cNvPr>
          <p:cNvSpPr txBox="1"/>
          <p:nvPr/>
        </p:nvSpPr>
        <p:spPr>
          <a:xfrm>
            <a:off x="13873356" y="8256900"/>
            <a:ext cx="12984739" cy="8665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37">
                <a:solidFill>
                  <a:schemeClr val="tx2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5031" b="1" dirty="0">
                <a:solidFill>
                  <a:srgbClr val="0078C1"/>
                </a:solidFill>
              </a:rPr>
              <a:t>NULLA MALESUADA PORTTITOR DIAM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1EA8610-D3F4-8CFF-CF79-CFBD355006A4}"/>
              </a:ext>
            </a:extLst>
          </p:cNvPr>
          <p:cNvSpPr txBox="1"/>
          <p:nvPr/>
        </p:nvSpPr>
        <p:spPr>
          <a:xfrm>
            <a:off x="22412823" y="19474618"/>
            <a:ext cx="3337985" cy="863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37">
                <a:solidFill>
                  <a:schemeClr val="tx2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5031" b="1" dirty="0">
                <a:solidFill>
                  <a:srgbClr val="0078C1"/>
                </a:solidFill>
                <a:latin typeface="Helvetica Neue" panose="020B0604020202020204" charset="0"/>
              </a:rPr>
              <a:t>SUBTITLE</a:t>
            </a:r>
          </a:p>
        </p:txBody>
      </p:sp>
      <p:sp>
        <p:nvSpPr>
          <p:cNvPr id="33" name="Google Shape;91;p1">
            <a:extLst>
              <a:ext uri="{FF2B5EF4-FFF2-40B4-BE49-F238E27FC236}">
                <a16:creationId xmlns:a16="http://schemas.microsoft.com/office/drawing/2014/main" id="{EF99D22B-E337-9AA0-AD5B-5510A77C4445}"/>
              </a:ext>
            </a:extLst>
          </p:cNvPr>
          <p:cNvSpPr txBox="1"/>
          <p:nvPr/>
        </p:nvSpPr>
        <p:spPr>
          <a:xfrm>
            <a:off x="4403320" y="36570245"/>
            <a:ext cx="9178929" cy="92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ctr"/>
            <a:r>
              <a:rPr lang="en-US" sz="4955" b="1" dirty="0">
                <a:solidFill>
                  <a:srgbClr val="0078C1"/>
                </a:solidFill>
                <a:latin typeface="Helvetica Neue"/>
                <a:sym typeface="Helvetica Neue"/>
              </a:rPr>
              <a:t>ACKNOWLEDGEMENTS</a:t>
            </a:r>
            <a:endParaRPr sz="1232" dirty="0">
              <a:solidFill>
                <a:srgbClr val="0078C1"/>
              </a:solidFill>
            </a:endParaRPr>
          </a:p>
        </p:txBody>
      </p:sp>
      <p:sp>
        <p:nvSpPr>
          <p:cNvPr id="56" name="Google Shape;91;p1">
            <a:extLst>
              <a:ext uri="{FF2B5EF4-FFF2-40B4-BE49-F238E27FC236}">
                <a16:creationId xmlns:a16="http://schemas.microsoft.com/office/drawing/2014/main" id="{ED992172-830E-B828-4A1E-37B0D5F10C4C}"/>
              </a:ext>
            </a:extLst>
          </p:cNvPr>
          <p:cNvSpPr txBox="1"/>
          <p:nvPr/>
        </p:nvSpPr>
        <p:spPr>
          <a:xfrm>
            <a:off x="104241" y="40393464"/>
            <a:ext cx="10624822" cy="119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206" tIns="79091" rIns="158206" bIns="79091" anchor="t" anchorCtr="0">
            <a:spAutoFit/>
          </a:bodyPr>
          <a:lstStyle/>
          <a:p>
            <a:pPr algn="just"/>
            <a:r>
              <a:rPr lang="en-US" sz="3354" b="1" dirty="0">
                <a:solidFill>
                  <a:srgbClr val="0078C1"/>
                </a:solidFill>
                <a:latin typeface="Helvetica Neue"/>
                <a:sym typeface="Helvetica Neue"/>
              </a:rPr>
              <a:t>Adaptive Optics for Extremely Large Telescopes 8 </a:t>
            </a:r>
          </a:p>
          <a:p>
            <a:pPr algn="just"/>
            <a:r>
              <a:rPr lang="en-US" sz="3354" b="1" dirty="0">
                <a:solidFill>
                  <a:srgbClr val="0078C1"/>
                </a:solidFill>
                <a:latin typeface="Helvetica Neue"/>
                <a:sym typeface="Helvetica Neue"/>
              </a:rPr>
              <a:t>Viña del Mar, Chile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FB0E31A8-D2E4-F52A-3004-C03799EF597A}"/>
              </a:ext>
            </a:extLst>
          </p:cNvPr>
          <p:cNvSpPr/>
          <p:nvPr/>
        </p:nvSpPr>
        <p:spPr>
          <a:xfrm>
            <a:off x="10840074" y="9153019"/>
            <a:ext cx="18364943" cy="81289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9FD7FF7F-6CBF-8632-8E49-923E69BA3D54}"/>
              </a:ext>
            </a:extLst>
          </p:cNvPr>
          <p:cNvSpPr/>
          <p:nvPr/>
        </p:nvSpPr>
        <p:spPr>
          <a:xfrm>
            <a:off x="558638" y="37410827"/>
            <a:ext cx="17301486" cy="85191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325459BA-0587-22EC-A567-D6C5AF4830E3}"/>
              </a:ext>
            </a:extLst>
          </p:cNvPr>
          <p:cNvSpPr/>
          <p:nvPr/>
        </p:nvSpPr>
        <p:spPr>
          <a:xfrm>
            <a:off x="18691217" y="37209581"/>
            <a:ext cx="10781196" cy="121521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987306ED-69ED-C6B2-6AC7-CFC31776C592}"/>
              </a:ext>
            </a:extLst>
          </p:cNvPr>
          <p:cNvSpPr/>
          <p:nvPr/>
        </p:nvSpPr>
        <p:spPr>
          <a:xfrm flipV="1">
            <a:off x="18691217" y="20253378"/>
            <a:ext cx="10610278" cy="121795"/>
          </a:xfrm>
          <a:prstGeom prst="rect">
            <a:avLst/>
          </a:prstGeom>
          <a:gradFill flip="none" rotWithShape="1">
            <a:gsLst>
              <a:gs pos="25000">
                <a:srgbClr val="0078C1">
                  <a:lumMod val="75000"/>
                  <a:lumOff val="25000"/>
                </a:srgbClr>
              </a:gs>
              <a:gs pos="75000">
                <a:srgbClr val="0078C1">
                  <a:lumMod val="25000"/>
                  <a:lumOff val="75000"/>
                </a:srgbClr>
              </a:gs>
              <a:gs pos="50000">
                <a:srgbClr val="0078C1">
                  <a:lumMod val="50000"/>
                  <a:lumOff val="50000"/>
                </a:srgbClr>
              </a:gs>
              <a:gs pos="0">
                <a:srgbClr val="0078C1"/>
              </a:gs>
              <a:gs pos="100000">
                <a:srgbClr val="0078C1">
                  <a:lumMod val="0"/>
                  <a:lumOff val="100000"/>
                </a:srgbClr>
              </a:gs>
            </a:gsLst>
            <a:lin ang="0" scaled="0"/>
            <a:tileRect/>
          </a:gradFill>
          <a:ln w="0">
            <a:noFill/>
          </a:ln>
        </p:spPr>
        <p:txBody>
          <a:bodyPr spcFirstLastPara="1" wrap="square" lIns="85170" tIns="42573" rIns="85170" bIns="42573" anchor="t" anchorCtr="0">
            <a:noAutofit/>
          </a:bodyPr>
          <a:lstStyle/>
          <a:p>
            <a:endParaRPr sz="875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12;p1">
            <a:extLst>
              <a:ext uri="{FF2B5EF4-FFF2-40B4-BE49-F238E27FC236}">
                <a16:creationId xmlns:a16="http://schemas.microsoft.com/office/drawing/2014/main" id="{3C50C3C1-7B33-FC34-C199-59C1647DFCED}"/>
              </a:ext>
            </a:extLst>
          </p:cNvPr>
          <p:cNvSpPr txBox="1"/>
          <p:nvPr/>
        </p:nvSpPr>
        <p:spPr>
          <a:xfrm>
            <a:off x="485534" y="37445160"/>
            <a:ext cx="15656032" cy="123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50000"/>
              </a:lnSpc>
              <a:buNone/>
              <a:defRPr sz="2837" spc="-150">
                <a:solidFill>
                  <a:schemeClr val="dk2"/>
                </a:solidFill>
                <a:latin typeface="Helvetica Neue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s-ES" sz="2981" dirty="0">
                <a:solidFill>
                  <a:schemeClr val="tx1"/>
                </a:solidFill>
              </a:rPr>
              <a:t>Mauris </a:t>
            </a:r>
            <a:r>
              <a:rPr lang="es-ES" sz="2981" dirty="0" err="1">
                <a:solidFill>
                  <a:schemeClr val="tx1"/>
                </a:solidFill>
              </a:rPr>
              <a:t>tempor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ligula</a:t>
            </a:r>
            <a:r>
              <a:rPr lang="es-ES" sz="2981" dirty="0">
                <a:solidFill>
                  <a:schemeClr val="tx1"/>
                </a:solidFill>
              </a:rPr>
              <a:t> sed </a:t>
            </a:r>
            <a:r>
              <a:rPr lang="es-ES" sz="2981" dirty="0" err="1">
                <a:solidFill>
                  <a:schemeClr val="tx1"/>
                </a:solidFill>
              </a:rPr>
              <a:t>lacus</a:t>
            </a:r>
            <a:r>
              <a:rPr lang="es-ES" sz="2981" dirty="0">
                <a:solidFill>
                  <a:schemeClr val="tx1"/>
                </a:solidFill>
              </a:rPr>
              <a:t>. </a:t>
            </a:r>
            <a:r>
              <a:rPr lang="es-ES" sz="2981" dirty="0" err="1">
                <a:solidFill>
                  <a:schemeClr val="tx1"/>
                </a:solidFill>
              </a:rPr>
              <a:t>Duis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cursus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enim</a:t>
            </a:r>
            <a:r>
              <a:rPr lang="es-ES" sz="2981" dirty="0">
                <a:solidFill>
                  <a:schemeClr val="tx1"/>
                </a:solidFill>
              </a:rPr>
              <a:t> ut </a:t>
            </a:r>
            <a:r>
              <a:rPr lang="es-ES" sz="2981" dirty="0" err="1">
                <a:solidFill>
                  <a:schemeClr val="tx1"/>
                </a:solidFill>
              </a:rPr>
              <a:t>augue.Cras</a:t>
            </a:r>
            <a:r>
              <a:rPr lang="es-ES" sz="2981" dirty="0">
                <a:solidFill>
                  <a:schemeClr val="tx1"/>
                </a:solidFill>
              </a:rPr>
              <a:t> ac magna. Cras </a:t>
            </a:r>
            <a:r>
              <a:rPr lang="es-ES" sz="2981" dirty="0" err="1">
                <a:solidFill>
                  <a:schemeClr val="tx1"/>
                </a:solidFill>
              </a:rPr>
              <a:t>nulla</a:t>
            </a:r>
            <a:r>
              <a:rPr lang="es-ES" sz="2981" dirty="0">
                <a:solidFill>
                  <a:schemeClr val="tx1"/>
                </a:solidFill>
              </a:rPr>
              <a:t>. </a:t>
            </a:r>
            <a:r>
              <a:rPr lang="es-ES" sz="2981" dirty="0" err="1">
                <a:solidFill>
                  <a:schemeClr val="tx1"/>
                </a:solidFill>
              </a:rPr>
              <a:t>Nulla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egestas</a:t>
            </a:r>
            <a:r>
              <a:rPr lang="es-ES" sz="2981" dirty="0">
                <a:solidFill>
                  <a:schemeClr val="tx1"/>
                </a:solidFill>
              </a:rPr>
              <a:t>. </a:t>
            </a:r>
            <a:r>
              <a:rPr lang="es-ES" sz="2981" dirty="0" err="1">
                <a:solidFill>
                  <a:schemeClr val="tx1"/>
                </a:solidFill>
              </a:rPr>
              <a:t>Curabitur</a:t>
            </a:r>
            <a:r>
              <a:rPr lang="es-ES" sz="2981" dirty="0">
                <a:solidFill>
                  <a:schemeClr val="tx1"/>
                </a:solidFill>
              </a:rPr>
              <a:t> a leo. Quisque </a:t>
            </a:r>
            <a:r>
              <a:rPr lang="es-ES" sz="2981" dirty="0" err="1">
                <a:solidFill>
                  <a:schemeClr val="tx1"/>
                </a:solidFill>
              </a:rPr>
              <a:t>egestas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wisi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eget</a:t>
            </a:r>
            <a:r>
              <a:rPr lang="es-ES" sz="2981" dirty="0">
                <a:solidFill>
                  <a:schemeClr val="tx1"/>
                </a:solidFill>
              </a:rPr>
              <a:t> nunc. </a:t>
            </a:r>
            <a:r>
              <a:rPr lang="es-ES" sz="2981" dirty="0" err="1">
                <a:solidFill>
                  <a:schemeClr val="tx1"/>
                </a:solidFill>
              </a:rPr>
              <a:t>Namfeugiat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lacus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vel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est</a:t>
            </a:r>
            <a:r>
              <a:rPr lang="es-ES" sz="2981" dirty="0">
                <a:solidFill>
                  <a:schemeClr val="tx1"/>
                </a:solidFill>
              </a:rPr>
              <a:t>. </a:t>
            </a:r>
            <a:r>
              <a:rPr lang="es-ES" sz="2981" dirty="0" err="1">
                <a:solidFill>
                  <a:schemeClr val="tx1"/>
                </a:solidFill>
              </a:rPr>
              <a:t>Curabitur</a:t>
            </a:r>
            <a:r>
              <a:rPr lang="es-ES" sz="2981" dirty="0">
                <a:solidFill>
                  <a:schemeClr val="tx1"/>
                </a:solidFill>
              </a:rPr>
              <a:t> </a:t>
            </a:r>
            <a:r>
              <a:rPr lang="es-ES" sz="2981" dirty="0" err="1">
                <a:solidFill>
                  <a:schemeClr val="tx1"/>
                </a:solidFill>
              </a:rPr>
              <a:t>consectetuer</a:t>
            </a:r>
            <a:r>
              <a:rPr lang="es-ES" sz="298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EA11AF6-A083-750B-3505-47367F9DB645}"/>
              </a:ext>
            </a:extLst>
          </p:cNvPr>
          <p:cNvSpPr txBox="1"/>
          <p:nvPr/>
        </p:nvSpPr>
        <p:spPr>
          <a:xfrm>
            <a:off x="4495482" y="26814285"/>
            <a:ext cx="8830341" cy="6085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37">
                <a:solidFill>
                  <a:schemeClr val="tx2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354" b="1" dirty="0">
                <a:solidFill>
                  <a:srgbClr val="0078C1"/>
                </a:solidFill>
              </a:rPr>
              <a:t>VIVAMUS VIVERRA FERMENTUM FELIA</a:t>
            </a:r>
          </a:p>
        </p:txBody>
      </p:sp>
      <p:sp>
        <p:nvSpPr>
          <p:cNvPr id="53" name="AutoShape 6" descr="German Aerospace Center - Wikipedia">
            <a:extLst>
              <a:ext uri="{FF2B5EF4-FFF2-40B4-BE49-F238E27FC236}">
                <a16:creationId xmlns:a16="http://schemas.microsoft.com/office/drawing/2014/main" id="{8C3CDBF4-66BC-4D40-9F13-054D7C38B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66950" y="212669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3" name="Imagen 42" descr="Logotipo&#10;&#10;El contenido generado por IA puede ser incorrecto.">
            <a:extLst>
              <a:ext uri="{FF2B5EF4-FFF2-40B4-BE49-F238E27FC236}">
                <a16:creationId xmlns:a16="http://schemas.microsoft.com/office/drawing/2014/main" id="{2C831A5D-6A1E-5F4C-367B-52C957DF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387" y="1784994"/>
            <a:ext cx="2526165" cy="1729844"/>
          </a:xfrm>
          <a:prstGeom prst="rect">
            <a:avLst/>
          </a:prstGeom>
        </p:spPr>
      </p:pic>
      <p:pic>
        <p:nvPicPr>
          <p:cNvPr id="59" name="Imagen 58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CB1E716-ED1F-8B9B-CC68-2E111A2C2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87" y="5226204"/>
            <a:ext cx="2469147" cy="1686375"/>
          </a:xfrm>
          <a:prstGeom prst="rect">
            <a:avLst/>
          </a:prstGeom>
        </p:spPr>
      </p:pic>
      <p:pic>
        <p:nvPicPr>
          <p:cNvPr id="62" name="Imagen 6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D04A753C-E811-7F86-7325-A51448D11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86" y="3514838"/>
            <a:ext cx="2506034" cy="1711567"/>
          </a:xfrm>
          <a:prstGeom prst="rect">
            <a:avLst/>
          </a:prstGeom>
        </p:spPr>
      </p:pic>
      <p:pic>
        <p:nvPicPr>
          <p:cNvPr id="66" name="Imagen 6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A5A5BC40-61F3-6ACE-2796-37F0A9CB8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7425" y="9384183"/>
            <a:ext cx="15704724" cy="6336160"/>
          </a:xfrm>
          <a:prstGeom prst="rect">
            <a:avLst/>
          </a:prstGeom>
        </p:spPr>
      </p:pic>
      <p:sp>
        <p:nvSpPr>
          <p:cNvPr id="68" name="Google Shape;100;p1">
            <a:extLst>
              <a:ext uri="{FF2B5EF4-FFF2-40B4-BE49-F238E27FC236}">
                <a16:creationId xmlns:a16="http://schemas.microsoft.com/office/drawing/2014/main" id="{6414C1C2-29B9-8BD6-4C83-C1923830AE9C}"/>
              </a:ext>
            </a:extLst>
          </p:cNvPr>
          <p:cNvSpPr txBox="1"/>
          <p:nvPr/>
        </p:nvSpPr>
        <p:spPr>
          <a:xfrm>
            <a:off x="1017060" y="21719128"/>
            <a:ext cx="16238426" cy="40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Donec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nonummy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ante.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Phasellus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adipi-scing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semper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Proin fermentum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Sed diam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turpis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molestie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placerata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molestie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nec,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leo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Maecenas lacinia. Nam ipsum ligula,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eleifend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accumsan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nec,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suscipit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a,ipsum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Morbi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blandit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ligula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feugiat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magna. Nunc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eleifend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consequat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lorem. Sed lacinia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nullavitae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enim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tincidunt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vel magna. Integer non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enim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Praesent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euismodnunc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Donec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cursus pulvinar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Donec et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mi.Nam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vulputate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metus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enim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Vestibulum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pellentesque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felis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massa</a:t>
            </a:r>
            <a:r>
              <a:rPr lang="en-US" sz="298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pic>
        <p:nvPicPr>
          <p:cNvPr id="70" name="Imagen 69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330F613E-2B5D-C560-6E18-B6F2ED323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288" y="28225042"/>
            <a:ext cx="15704724" cy="6336160"/>
          </a:xfrm>
          <a:prstGeom prst="rect">
            <a:avLst/>
          </a:prstGeom>
        </p:spPr>
      </p:pic>
      <p:pic>
        <p:nvPicPr>
          <p:cNvPr id="73" name="Imagen 7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1F08732B-B393-DCD3-6785-95DD941BA4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25891" y="20712593"/>
            <a:ext cx="8711850" cy="6617905"/>
          </a:xfrm>
          <a:prstGeom prst="rect">
            <a:avLst/>
          </a:prstGeom>
        </p:spPr>
      </p:pic>
      <p:sp>
        <p:nvSpPr>
          <p:cNvPr id="81" name="Google Shape;100;p1">
            <a:extLst>
              <a:ext uri="{FF2B5EF4-FFF2-40B4-BE49-F238E27FC236}">
                <a16:creationId xmlns:a16="http://schemas.microsoft.com/office/drawing/2014/main" id="{F6B9852B-E2EE-C8E2-D975-EB61EAFC9BCE}"/>
              </a:ext>
            </a:extLst>
          </p:cNvPr>
          <p:cNvSpPr txBox="1"/>
          <p:nvPr/>
        </p:nvSpPr>
        <p:spPr>
          <a:xfrm>
            <a:off x="111943" y="1057819"/>
            <a:ext cx="3393227" cy="15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170" tIns="42573" rIns="85170" bIns="42573" anchor="t" anchorCtr="0">
            <a:spAutoFit/>
          </a:bodyPr>
          <a:lstStyle/>
          <a:p>
            <a:pPr lvl="3" algn="just">
              <a:lnSpc>
                <a:spcPct val="125000"/>
              </a:lnSpc>
            </a:pPr>
            <a:r>
              <a:rPr lang="en-US" sz="4400" spc="-140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one:</a:t>
            </a:r>
          </a:p>
          <a:p>
            <a:pPr lvl="3" algn="just">
              <a:lnSpc>
                <a:spcPct val="125000"/>
              </a:lnSpc>
            </a:pPr>
            <a:endParaRPr lang="en-US" sz="2981" spc="-14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631</Words>
  <Application>Microsoft Office PowerPoint</Application>
  <PresentationFormat>Personalizado</PresentationFormat>
  <Paragraphs>23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Helvetica Neue</vt:lpstr>
      <vt:lpstr>Calibri</vt:lpstr>
      <vt:lpstr>Arial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Escher</dc:creator>
  <cp:lastModifiedBy>Benjamín Andres González Barraza</cp:lastModifiedBy>
  <cp:revision>130</cp:revision>
  <dcterms:created xsi:type="dcterms:W3CDTF">2016-03-21T16:06:53Z</dcterms:created>
  <dcterms:modified xsi:type="dcterms:W3CDTF">2025-09-03T20:04:44Z</dcterms:modified>
</cp:coreProperties>
</file>